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6" r:id="rId9"/>
    <p:sldId id="267" r:id="rId10"/>
    <p:sldId id="268" r:id="rId11"/>
    <p:sldId id="269" r:id="rId12"/>
    <p:sldId id="270" r:id="rId13"/>
    <p:sldId id="264" r:id="rId14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UKczI33UIOPRs3mdc8vwjUMyy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5627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590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7863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9180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1118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286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7722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4989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888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0777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286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8349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1568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001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C95D968-5E7C-497E-9067-1705833EA0ED}" type="datetime1">
              <a:rPr lang="en-US" smtClean="0"/>
              <a:t>8/31/2023</a:t>
            </a:fld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COMMUNITY HELPERS-JR.KG/SNSACADEMY</a:t>
            </a:r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16C8DAB-CA08-441C-8350-C544027B8DB2}" type="datetime1">
              <a:rPr lang="en-US" smtClean="0"/>
              <a:t>8/31/2023</a:t>
            </a:fld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COMMUNITY HELPERS-JR.KG/SNSACADEMY</a:t>
            </a:r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FAE2785-627C-4865-8646-8C7F071C6B7E}" type="datetime1">
              <a:rPr lang="en-US" smtClean="0"/>
              <a:t>8/31/2023</a:t>
            </a:fld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COMMUNITY HELPERS-JR.KG/SNSACADEMY</a:t>
            </a:r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5D9D1B0-4EF5-4C2A-A6AB-C49B5F18AB79}" type="datetime1">
              <a:rPr lang="en-US" smtClean="0"/>
              <a:t>8/31/2023</a:t>
            </a:fld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COMMUNITY HELPERS-JR.KG/SNSACADEMY</a:t>
            </a:r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B974A6C-6724-4D6A-A317-001DA405BC59}" type="datetime1">
              <a:rPr lang="en-US" smtClean="0"/>
              <a:t>8/31/2023</a:t>
            </a:fld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COMMUNITY HELPERS-JR.KG/SNSACADEMY</a:t>
            </a:r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66AB517-01C1-4099-A130-A2C0E7DF42C2}" type="datetime1">
              <a:rPr lang="en-US" smtClean="0"/>
              <a:t>8/31/2023</a:t>
            </a:fld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COMMUNITY HELPERS-JR.KG/SNSACADEMY</a:t>
            </a:r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1151188-CB1C-441B-9E1F-9A1A6035C1D6}" type="datetime1">
              <a:rPr lang="en-US" smtClean="0"/>
              <a:t>8/31/2023</a:t>
            </a:fld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COMMUNITY HELPERS-JR.KG/SNSACADEMY</a:t>
            </a:r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EDBBC8D-C123-4A43-A04A-0D4C77682C59}" type="datetime1">
              <a:rPr lang="en-US" smtClean="0"/>
              <a:t>8/31/2023</a:t>
            </a:fld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COMMUNITY HELPERS-JR.KG/SNSACADEMY</a:t>
            </a:r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1B81097F-40D4-4B87-81AB-CE1A5EE1CD90}" type="datetime1">
              <a:rPr lang="en-US" smtClean="0"/>
              <a:t>8/31/2023</a:t>
            </a:fld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COMMUNITY HELPERS-JR.KG/SNSACADEMY</a:t>
            </a:r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1D88676E-783F-4694-A139-BEA098EF99A9}" type="datetime1">
              <a:rPr lang="en-US" smtClean="0"/>
              <a:t>8/31/2023</a:t>
            </a:fld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COMMUNITY HELPERS-JR.KG/SNSACADEMY</a:t>
            </a:r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2A17E30-BAAF-4E53-82AC-1192193C0D1A}" type="datetime1">
              <a:rPr lang="en-US" smtClean="0"/>
              <a:t>8/31/2023</a:t>
            </a:fld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/>
              <a:t>COMMUNITY HELPERS-JR.KG/SNSACADEMY</a:t>
            </a:r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6EACAB8-B71E-4120-9D67-F5283359C78F}" type="datetime1">
              <a:rPr lang="en-US" smtClean="0"/>
              <a:t>8/31/2023</a:t>
            </a:fld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IN"/>
              <a:t>COMMUNITY HELPERS-JR.KG/SNSACADEMY</a:t>
            </a:r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8" y="223009"/>
            <a:ext cx="1308102" cy="137089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15659100" y="114300"/>
            <a:ext cx="2628900" cy="10515600"/>
          </a:xfrm>
          <a:prstGeom prst="rect">
            <a:avLst/>
          </a:prstGeom>
          <a:solidFill>
            <a:srgbClr val="F6F6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2590800" y="3086100"/>
            <a:ext cx="11844130" cy="372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COMMUNITY HELPERS</a:t>
            </a:r>
            <a:endParaRPr sz="4800" b="1" i="0" u="none" strike="noStrike" cap="none" dirty="0">
              <a:solidFill>
                <a:schemeClr val="dk1"/>
              </a:solidFill>
              <a:latin typeface="+mn-lt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800" b="1" i="0" u="none" strike="noStrike" cap="none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</a:br>
            <a:endParaRPr sz="48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172F6A-39DD-73D8-3701-99264CB8C2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03012BA-F214-4936-85C2-6F739DEEF0B7}" type="datetime1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8F9C09-CCF5-6731-7D8E-E08969DFCBD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COMMUNITY HELPERS-JR.KG/SNSACADEMY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/>
          <p:nvPr/>
        </p:nvSpPr>
        <p:spPr>
          <a:xfrm>
            <a:off x="730440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"/>
          <p:cNvSpPr/>
          <p:nvPr/>
        </p:nvSpPr>
        <p:spPr>
          <a:xfrm>
            <a:off x="8805861" y="2693651"/>
            <a:ext cx="6843714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r>
              <a:rPr lang="en-US" sz="60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POSTMAN</a:t>
            </a:r>
            <a:endParaRPr sz="6000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pic>
        <p:nvPicPr>
          <p:cNvPr id="10242" name="Picture 2" descr="Postman Holding Letter At Drop Box Clipart - St Cyprian's Greek Orthodox  Primary Academy">
            <a:extLst>
              <a:ext uri="{FF2B5EF4-FFF2-40B4-BE49-F238E27FC236}">
                <a16:creationId xmlns:a16="http://schemas.microsoft.com/office/drawing/2014/main" id="{6D8CF502-0AC3-D85B-D8E4-B5540C4D7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4" t="-2524" r="694" b="14153"/>
          <a:stretch/>
        </p:blipFill>
        <p:spPr bwMode="auto">
          <a:xfrm>
            <a:off x="2447265" y="1777126"/>
            <a:ext cx="6696735" cy="64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D6EFD-8A34-3404-0704-22CF379933C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81A5522-DE99-4C15-99D3-42352E5EC717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CE5A3-27CB-278B-90C8-FBA467433C4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COMMUNITY HELPERS-JR.KG/SNSACADEMY</a:t>
            </a:r>
          </a:p>
        </p:txBody>
      </p:sp>
    </p:spTree>
    <p:extLst>
      <p:ext uri="{BB962C8B-B14F-4D97-AF65-F5344CB8AC3E}">
        <p14:creationId xmlns:p14="http://schemas.microsoft.com/office/powerpoint/2010/main" val="706994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"/>
          <p:cNvSpPr/>
          <p:nvPr/>
        </p:nvSpPr>
        <p:spPr>
          <a:xfrm>
            <a:off x="836696" y="3088983"/>
            <a:ext cx="6549941" cy="372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POSTMAN’S WORKPLACE-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POST OFFICE</a:t>
            </a:r>
            <a:br>
              <a:rPr lang="en-US" sz="5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</a:br>
            <a:endParaRPr sz="54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1266" name="Picture 2" descr="World post office day drawing | Post box drawing | #Post #Postbox  #postofficebox | #shorts - YouTube">
            <a:extLst>
              <a:ext uri="{FF2B5EF4-FFF2-40B4-BE49-F238E27FC236}">
                <a16:creationId xmlns:a16="http://schemas.microsoft.com/office/drawing/2014/main" id="{7ADEE6A8-92CC-9865-FF5C-64A93B826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6" t="-1059" r="7800" b="1059"/>
          <a:stretch/>
        </p:blipFill>
        <p:spPr bwMode="auto">
          <a:xfrm>
            <a:off x="9486900" y="2314402"/>
            <a:ext cx="5653093" cy="654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0DF8EC-F7A0-ED67-6938-63235E1FC5A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0739222-DBB5-4F9E-BFC3-F045112730C2}" type="datetime1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AF063E-5092-21FE-6A9E-B03CEADE79B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COMMUNITY HELPERS-JR.KG/SNSACADEMY</a:t>
            </a:r>
          </a:p>
        </p:txBody>
      </p:sp>
    </p:spTree>
    <p:extLst>
      <p:ext uri="{BB962C8B-B14F-4D97-AF65-F5344CB8AC3E}">
        <p14:creationId xmlns:p14="http://schemas.microsoft.com/office/powerpoint/2010/main" val="4143027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/>
          <p:nvPr/>
        </p:nvSpPr>
        <p:spPr>
          <a:xfrm>
            <a:off x="730440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"/>
          <p:cNvSpPr/>
          <p:nvPr/>
        </p:nvSpPr>
        <p:spPr>
          <a:xfrm>
            <a:off x="8805861" y="2693651"/>
            <a:ext cx="6843714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r>
              <a:rPr lang="en-US" sz="60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TAILOR</a:t>
            </a:r>
            <a:endParaRPr sz="6000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pic>
        <p:nvPicPr>
          <p:cNvPr id="12290" name="Picture 2" descr="A Tailor Professions Illustration For Children Coloring Page Funny Cartoon  Characters Stock Illustration - Download Image Now - iStock">
            <a:extLst>
              <a:ext uri="{FF2B5EF4-FFF2-40B4-BE49-F238E27FC236}">
                <a16:creationId xmlns:a16="http://schemas.microsoft.com/office/drawing/2014/main" id="{28A32C1F-7B6A-2D70-5635-2D51777D4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7621"/>
            <a:ext cx="5514975" cy="723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203B94-4400-235B-464C-02983A299B9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17818D4-0494-4B70-A07C-09200A44A11E}" type="datetime1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EF7CC3-1168-DD9B-C7A3-0C5C9F07CE2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COMMUNITY HELPERS-JR.KG/SNSACADEMY</a:t>
            </a:r>
          </a:p>
        </p:txBody>
      </p:sp>
    </p:spTree>
    <p:extLst>
      <p:ext uri="{BB962C8B-B14F-4D97-AF65-F5344CB8AC3E}">
        <p14:creationId xmlns:p14="http://schemas.microsoft.com/office/powerpoint/2010/main" val="537344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"/>
          <p:cNvSpPr/>
          <p:nvPr/>
        </p:nvSpPr>
        <p:spPr>
          <a:xfrm>
            <a:off x="3810000" y="3086100"/>
            <a:ext cx="11844130" cy="27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THANK YOU</a:t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74E0C-0678-405C-7D24-929436846A3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6D40662-F9AD-423B-8C09-5DFEF614C125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522AB9-57CF-0D2D-182F-F843099DE40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COMMUNITY HELPERS-JR.KG/SNSACADEMY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3276600" y="3086100"/>
            <a:ext cx="12377531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Classroom Clipart - Clipart.World">
            <a:extLst>
              <a:ext uri="{FF2B5EF4-FFF2-40B4-BE49-F238E27FC236}">
                <a16:creationId xmlns:a16="http://schemas.microsoft.com/office/drawing/2014/main" id="{01391F53-8C43-BD2F-A22C-A466EB296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528762"/>
            <a:ext cx="952500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8731B6-9229-A75C-536D-A93C202DF17E}"/>
              </a:ext>
            </a:extLst>
          </p:cNvPr>
          <p:cNvSpPr txBox="1"/>
          <p:nvPr/>
        </p:nvSpPr>
        <p:spPr>
          <a:xfrm>
            <a:off x="13001625" y="3786188"/>
            <a:ext cx="3057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/>
              <a:t>TEACHER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ECF762-90D5-2D0C-8C56-872D13C1136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045196B-013F-4036-8295-A31F245B9827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D7AA9-6250-E14C-CE1E-FDCAD77ACC3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COMMUNITY HELPERS-JR.KG/SNSACADEMY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73725"/>
          </a:srgbClr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5855057" y="2838450"/>
            <a:ext cx="15396399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Kids Leaving School Stock Illustrations, Royalty-Free Vector Graphics &amp;  Clip Art - iStock | Schools out, Last day of school, Kids running">
            <a:extLst>
              <a:ext uri="{FF2B5EF4-FFF2-40B4-BE49-F238E27FC236}">
                <a16:creationId xmlns:a16="http://schemas.microsoft.com/office/drawing/2014/main" id="{0A318126-B151-518D-F859-D0360E5FA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336" y="1981200"/>
            <a:ext cx="780539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8FD954-3CEE-2A2E-766B-395281DC2E05}"/>
              </a:ext>
            </a:extLst>
          </p:cNvPr>
          <p:cNvSpPr txBox="1"/>
          <p:nvPr/>
        </p:nvSpPr>
        <p:spPr>
          <a:xfrm>
            <a:off x="2000250" y="3286125"/>
            <a:ext cx="57721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/>
              <a:t>TEACHER’S</a:t>
            </a:r>
          </a:p>
          <a:p>
            <a:r>
              <a:rPr lang="en-IN" sz="4000" b="1" dirty="0"/>
              <a:t> WORKPLACE-</a:t>
            </a:r>
          </a:p>
          <a:p>
            <a:r>
              <a:rPr lang="en-IN" sz="4000" b="1" dirty="0"/>
              <a:t> </a:t>
            </a:r>
          </a:p>
          <a:p>
            <a:r>
              <a:rPr lang="en-IN" sz="4000" b="1" dirty="0"/>
              <a:t>                                                         </a:t>
            </a:r>
            <a:r>
              <a:rPr lang="en-IN" sz="5400" b="1" dirty="0"/>
              <a:t>SCHOOL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A56D0A-035C-3C19-CFEE-BCDDB7B7C07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C5819E3-DCF0-4F9C-BA8D-FB8BBB5C34B5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6E3D8-532F-7A3D-4C8A-3AFDBCE0E68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COMMUNITY HELPERS-JR.KG/SNSACADEMY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9672842" y="3157538"/>
            <a:ext cx="5686221" cy="320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6000" b="1" i="0" u="none" strike="noStrike" cap="none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DOCTOR</a:t>
            </a:r>
            <a:endParaRPr sz="6000" b="1" i="0" u="none" strike="noStrike" cap="none" dirty="0">
              <a:solidFill>
                <a:schemeClr val="dk1"/>
              </a:solidFill>
              <a:latin typeface="+mn-lt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 descr="Medical Clipart-male doctor listening to teenage boy lungs clipart">
            <a:extLst>
              <a:ext uri="{FF2B5EF4-FFF2-40B4-BE49-F238E27FC236}">
                <a16:creationId xmlns:a16="http://schemas.microsoft.com/office/drawing/2014/main" id="{9F48FBAC-9967-AA51-0FC5-91E96B3D0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7" y="2005012"/>
            <a:ext cx="7619999" cy="669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642709-40FB-C787-9C67-A1D0902614F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9216876-1F61-4F74-B7D6-2827BF1D4D19}" type="datetime1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BF8E26-5415-62EC-8106-8A3D65C707B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COMMUNITY HELPERS-JR.KG/SNSACADEMY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/>
          <p:nvPr/>
        </p:nvSpPr>
        <p:spPr>
          <a:xfrm>
            <a:off x="0" y="9272329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"/>
          <p:cNvSpPr/>
          <p:nvPr/>
        </p:nvSpPr>
        <p:spPr>
          <a:xfrm>
            <a:off x="847725" y="2829838"/>
            <a:ext cx="5771943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60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NURSE</a:t>
            </a:r>
            <a:endParaRPr sz="6000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4" name="Picture 4" descr="Nurse With Injection PNG, Vector, PSD, and Clipart With Transparent  Background for Free Download | Pngtree">
            <a:extLst>
              <a:ext uri="{FF2B5EF4-FFF2-40B4-BE49-F238E27FC236}">
                <a16:creationId xmlns:a16="http://schemas.microsoft.com/office/drawing/2014/main" id="{8DBA7391-CB18-4203-0EFE-89FF2651D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1514474"/>
            <a:ext cx="7015163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ABFCED-7F74-33FB-C2E9-6E268D72C9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BE4E73B-CD46-457C-B2E9-BFA71B80A510}" type="datetime1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9369FC-B3B4-C7E5-D9A6-85FDE9FD6F1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COMMUNITY HELPERS-JR.KG/SNSACADEMY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46666"/>
          </a:srgbClr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7304532" y="9243754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"/>
          <p:cNvSpPr/>
          <p:nvPr/>
        </p:nvSpPr>
        <p:spPr>
          <a:xfrm>
            <a:off x="9144000" y="3350101"/>
            <a:ext cx="7629525" cy="390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       DOCTOR’S WORKPLACE-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HOSPITAL</a:t>
            </a:r>
            <a:br>
              <a:rPr lang="en-US" sz="60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</a:br>
            <a:endParaRPr sz="60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4098" name="Picture 2" descr="Hospital Clip Art Images - Free Download on Freepik">
            <a:extLst>
              <a:ext uri="{FF2B5EF4-FFF2-40B4-BE49-F238E27FC236}">
                <a16:creationId xmlns:a16="http://schemas.microsoft.com/office/drawing/2014/main" id="{62EB30E7-49A9-6EF9-346D-B2EF3B68C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80120"/>
            <a:ext cx="8909050" cy="666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B4B409-ED08-F09C-49CB-8396BD2901F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753C29B-EA88-4F21-8ACC-6A116678C05C}" type="datetime1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3A3162-01C4-54F0-48A8-6D012433283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COMMUNITY HELPERS-JR.KG/SNSACADEMY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"/>
          <p:cNvSpPr/>
          <p:nvPr/>
        </p:nvSpPr>
        <p:spPr>
          <a:xfrm>
            <a:off x="542924" y="3088983"/>
            <a:ext cx="6843714" cy="320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60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ENGINEER</a:t>
            </a:r>
            <a:endParaRPr sz="6000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6" name="Picture 2" descr="Engineering Clipart Vector, Engineer, Building, Housing PNG Image For Free  Download | Instagram feed planner, Engineering, Cute cartoon wallpapers">
            <a:extLst>
              <a:ext uri="{FF2B5EF4-FFF2-40B4-BE49-F238E27FC236}">
                <a16:creationId xmlns:a16="http://schemas.microsoft.com/office/drawing/2014/main" id="{00BCC141-A58E-5631-B453-0ED45D844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963" y="1888832"/>
            <a:ext cx="6919866" cy="589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7696D3-AEE3-7653-D8A5-00A1E82A180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A71619B-CC43-4E79-8457-E3E961E92AA9}" type="datetime1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33C4C6-0E41-A540-89FE-86477CB9D86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COMMUNITY HELPERS-JR.KG/SNSACADEMY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/>
          <p:nvPr/>
        </p:nvSpPr>
        <p:spPr>
          <a:xfrm>
            <a:off x="730440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"/>
          <p:cNvSpPr/>
          <p:nvPr/>
        </p:nvSpPr>
        <p:spPr>
          <a:xfrm>
            <a:off x="8805861" y="2693651"/>
            <a:ext cx="6843714" cy="335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POLICEMAN</a:t>
            </a:r>
            <a:br>
              <a:rPr lang="en-US" sz="60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</a:br>
            <a:endParaRPr sz="60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8194" name="Picture 2" descr="Policeman in brown uniform Royalty Free Vector Image">
            <a:extLst>
              <a:ext uri="{FF2B5EF4-FFF2-40B4-BE49-F238E27FC236}">
                <a16:creationId xmlns:a16="http://schemas.microsoft.com/office/drawing/2014/main" id="{D004924C-ED3A-112B-4F28-4FA639D943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840"/>
          <a:stretch/>
        </p:blipFill>
        <p:spPr bwMode="auto">
          <a:xfrm>
            <a:off x="2638425" y="985838"/>
            <a:ext cx="5392241" cy="767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50253F-48EB-E5CB-BE81-783186CE057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4826D01-C891-4191-8826-100896A91819}" type="datetime1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68B82A-1CE7-B298-B1A0-DA32FF56948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COMMUNITY HELPERS-JR.KG/SNSACADEMY</a:t>
            </a:r>
          </a:p>
        </p:txBody>
      </p:sp>
    </p:spTree>
    <p:extLst>
      <p:ext uri="{BB962C8B-B14F-4D97-AF65-F5344CB8AC3E}">
        <p14:creationId xmlns:p14="http://schemas.microsoft.com/office/powerpoint/2010/main" val="1117904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"/>
          <p:cNvSpPr/>
          <p:nvPr/>
        </p:nvSpPr>
        <p:spPr>
          <a:xfrm>
            <a:off x="836696" y="3088983"/>
            <a:ext cx="6549941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POLICE’S WORKPLACE-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POLICE STATION</a:t>
            </a:r>
            <a:br>
              <a:rPr lang="en-US" sz="5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</a:br>
            <a:endParaRPr sz="54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9218" name="Picture 2" descr="Policeman Saluting In Front Of Police Station Illustration Royalty Free  SVG, Cliparts, Vectors, And Stock Illustration. Image 44658247.">
            <a:extLst>
              <a:ext uri="{FF2B5EF4-FFF2-40B4-BE49-F238E27FC236}">
                <a16:creationId xmlns:a16="http://schemas.microsoft.com/office/drawing/2014/main" id="{B3E3795B-0059-57FC-65F2-25D73B2E3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2" y="1035600"/>
            <a:ext cx="7337426" cy="763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339ABB-3B40-0AC5-2A04-1BF4ED2A139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BD04B4C-B063-4C6E-B227-C7F21D9AFB28}" type="datetime1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C7DAFB-F654-EA6A-012B-5718B736767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/>
              <a:t>COMMUNITY HELPERS-JR.KG/SNSACADEMY</a:t>
            </a:r>
          </a:p>
        </p:txBody>
      </p:sp>
    </p:spTree>
    <p:extLst>
      <p:ext uri="{BB962C8B-B14F-4D97-AF65-F5344CB8AC3E}">
        <p14:creationId xmlns:p14="http://schemas.microsoft.com/office/powerpoint/2010/main" val="718674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156</Words>
  <Application>Microsoft Office PowerPoint</Application>
  <PresentationFormat>Custom</PresentationFormat>
  <Paragraphs>90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caharish sp</cp:lastModifiedBy>
  <cp:revision>3</cp:revision>
  <dcterms:created xsi:type="dcterms:W3CDTF">2006-08-16T00:00:00Z</dcterms:created>
  <dcterms:modified xsi:type="dcterms:W3CDTF">2023-08-31T17:04:48Z</dcterms:modified>
</cp:coreProperties>
</file>